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4" r:id="rId7"/>
    <p:sldId id="263" r:id="rId8"/>
    <p:sldId id="260" r:id="rId9"/>
    <p:sldId id="262" r:id="rId10"/>
    <p:sldId id="261" r:id="rId1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09238-5870-144B-2FC8-8711D16B3B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A19020-B7DC-D9E7-1784-1F5736AA07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5675A-DEF6-5472-7870-DB5B1007B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EE239-6166-504C-16B6-A8C518751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D40FF-BC62-E044-27EB-1D96F8FEF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58517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1C4DD-CFAA-D219-CCC8-B1C6D6AAF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805F92-4CE0-6300-A43A-D9B0E664AB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DD81A-78D7-A716-C7DC-F2397FD07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B62E4-AD57-901D-91C9-CB5773D23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3AC8F-6EBD-E2F9-F5E9-05E6FE8A9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29074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66A60F-DDC6-AB47-4B60-5E4E36E96C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4AA738-5A8D-C5B5-19CD-4A47231824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AD3B4-5C43-4FD1-52CC-7EF532701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1DBB2-12EF-A950-C673-416B5AA63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02E86-9478-C9E9-851C-832DD7847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1140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D5B25-6986-CC82-DEB8-52A7E784C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1D999-6CCD-6502-9726-C343445D0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EAF1C-A8C0-CDCF-318F-60066A03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FCC62-E968-FA60-3042-894C0550A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9DD5F-0B0D-4403-5F0A-A7B68CCA6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1837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E58FF-AB41-12F8-B294-CB343F5E1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A47FB-BB85-E561-7901-7F8BCF780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CE2CF-4195-40BC-6015-C8D947FCF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2E0C3-33A7-EDBD-C0DC-508D94777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8837E-85F5-FC63-C215-0A71DBCF0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8391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00751-C8CF-1BB4-AF31-891589027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39252-001E-F7D7-5ADA-944FFA8705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396AB6-75B3-24D3-3984-023CE1DE5F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0B8576-AAB5-874C-22AA-1CDDA5AA3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52C16D-58F4-F7B9-32C1-4178F67DF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59E00C-A653-C36D-FA2F-F72ADA674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44969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7379A-DCD6-7BD9-3FFF-A7CD351F7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57A502-7433-F5EA-FC7B-6F423AE1B2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46ABDB-1A2F-455D-6E09-CCC87C1A0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F1A789-63BA-A3AB-8111-E953B8A065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733B9A-6B03-42B6-955B-AA1976CDB2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5E286C-8D23-4EB1-A37B-CA9577A09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65A399-D7CD-0B2D-A108-A9A92DA41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F72C4A-BDC3-241A-5D53-BA4E8ECAB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8210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462BB-902D-C6AF-174A-4D7EEA757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264FC1-5EA7-C930-7D0D-1A62B0402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A8C100-9F86-965D-8A98-DC41F966A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DACFF-B744-C302-D98C-A35297A5F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00169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D23EC3-499B-32F1-FD3B-AFCCB1D53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A32735-7CF3-0280-3538-DBD27C93E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7C727D-B614-7B66-3DD0-8D035C97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24035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F884F-7AA1-D641-08B5-E9E14A0BC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70850-8E4F-5339-5388-FEAE9A0732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C162B6-ABBE-567D-C682-8A652A18E5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0B3A2F-404D-DFE0-FF07-B0431AD70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7C661F-A632-FE2C-BAA2-AEEF0E4F0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F0310B-3C07-104B-0245-92839C010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85197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CD8CD-C3C1-3E84-231C-E4055D81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F4F163-3860-831A-FB2E-7D330D814E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38675C-9128-C83D-897C-1A32565D8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39CBE0-B87B-A8A6-1E2A-F34238A6A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7B7862-632A-EA4E-DC39-9E0F29810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B7F2E1-D739-D838-9426-C312F7C9A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06751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BA2BF6-64A5-A81A-BC80-21865EA8A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BA4B9-364B-E0B4-4D03-CFAE337C3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77163-3954-702B-4CB5-754B4EFDB2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834F0F-D6EA-F64A-B0AF-776FB1DB182A}" type="datetimeFigureOut">
              <a:rPr lang="en-DE" smtClean="0"/>
              <a:t>29.11.24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1410B-22A7-A6EF-B74F-96B14631AE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28BFC-83E4-2631-B28D-ABA5A4015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FA3E8D-EF13-2B4E-A674-588B454F52C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90264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38548-B66F-A5E1-9D18-7610FF8443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29.11.2024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7816ED-B9A3-39D3-306C-A05B91CF73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Pascal</a:t>
            </a:r>
          </a:p>
        </p:txBody>
      </p:sp>
    </p:spTree>
    <p:extLst>
      <p:ext uri="{BB962C8B-B14F-4D97-AF65-F5344CB8AC3E}">
        <p14:creationId xmlns:p14="http://schemas.microsoft.com/office/powerpoint/2010/main" val="922624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219F8-4CBA-7DB2-33E3-1915D17A7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A1DF4-F1F5-A570-7043-F54C1C7E0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C92A7D-03D7-5C66-B0E2-1FD2711BB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3805" y="0"/>
            <a:ext cx="69643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081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F8513-66A2-B725-08E4-28B676ED4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C474F-93DF-C64C-12B1-1DF1843BB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34F93F-67D9-761D-E1E6-DDA61E9A6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34" y="1825625"/>
            <a:ext cx="5397500" cy="3987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C08628-5545-2588-19EC-479E84E053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25625"/>
            <a:ext cx="53975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419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437692-CBA5-ECC5-1FE4-7F03A1C96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460" y="548711"/>
            <a:ext cx="7362739" cy="5760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633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5C9019-317F-4D63-6E5F-3FFE1DF74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299" y="1709049"/>
            <a:ext cx="5782701" cy="43513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E939B3B-A269-9B1B-1CD5-76EDC46D9D60}"/>
              </a:ext>
            </a:extLst>
          </p:cNvPr>
          <p:cNvSpPr txBox="1"/>
          <p:nvPr/>
        </p:nvSpPr>
        <p:spPr>
          <a:xfrm>
            <a:off x="9057504" y="1248032"/>
            <a:ext cx="1850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</a:t>
            </a:r>
            <a:r>
              <a:rPr lang="en-DE" dirty="0"/>
              <a:t>ith quality cuts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827A48-DD6B-8A9E-1DCA-2A366C3F1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98" y="1709048"/>
            <a:ext cx="5782702" cy="4351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071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93E27-5495-5336-436C-EA6B02009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</a:t>
            </a:r>
            <a:r>
              <a:rPr lang="en-DE" dirty="0"/>
              <a:t>in 1e6 to 2e6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6B9ACA-7A98-BA93-73A6-C503BAC68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482" y="1690688"/>
            <a:ext cx="6152463" cy="467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207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85765C-3C7A-B6F5-E3D1-AC5B0B42B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9250" y="1016000"/>
            <a:ext cx="6413500" cy="48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948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77876E-2CB1-FC9C-1F8F-B703A24EF8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465" y="0"/>
            <a:ext cx="68450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025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320986-98CB-7445-A661-0B0485B71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52"/>
            <a:ext cx="3631488" cy="29105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AD4A92E-60DA-6960-0E9C-B4926CA27B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5289" y="10752"/>
            <a:ext cx="3658191" cy="29105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5780800-BCAA-8B41-1DFF-93861B75F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1821" y="10752"/>
            <a:ext cx="3658191" cy="29105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5F1EE8-14AD-CEE6-1104-50E2BC5552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693" y="3429000"/>
            <a:ext cx="3711596" cy="29105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4905D1-B13E-0B70-4BA4-4D58BC9277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05289" y="3450624"/>
            <a:ext cx="3717822" cy="28672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2C60F2-71EC-7E34-5379-B78DF980FB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1821" y="3407374"/>
            <a:ext cx="3569186" cy="291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58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7957C-415A-AEFA-3756-1FD4BFF1C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B7215-00EE-C621-9052-F77A39826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616317-E7D3-FC7A-07FF-E6DD49316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303" y="0"/>
            <a:ext cx="73653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269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11</Words>
  <Application>Microsoft Macintosh PowerPoint</Application>
  <PresentationFormat>Widescreen</PresentationFormat>
  <Paragraphs>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29.11.2024</vt:lpstr>
      <vt:lpstr>PowerPoint Presentation</vt:lpstr>
      <vt:lpstr>PowerPoint Presentation</vt:lpstr>
      <vt:lpstr>PowerPoint Presentation</vt:lpstr>
      <vt:lpstr>Bin 1e6 to 2e6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Pascal Gutjahr</dc:creator>
  <cp:lastModifiedBy>Pascal Gutjahr</cp:lastModifiedBy>
  <cp:revision>1</cp:revision>
  <dcterms:created xsi:type="dcterms:W3CDTF">2024-11-29T13:21:08Z</dcterms:created>
  <dcterms:modified xsi:type="dcterms:W3CDTF">2024-11-29T13:37:27Z</dcterms:modified>
</cp:coreProperties>
</file>

<file path=docProps/thumbnail.jpeg>
</file>